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64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868" autoAdjust="0"/>
    <p:restoredTop sz="94660"/>
  </p:normalViewPr>
  <p:slideViewPr>
    <p:cSldViewPr snapToGrid="0">
      <p:cViewPr varScale="1">
        <p:scale>
          <a:sx n="84" d="100"/>
          <a:sy n="84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20314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602504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736729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03662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18846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0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09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609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HsdYBnUbWY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E5DB5880-30BC-7D07-050B-F6F373EB13D9}"/>
              </a:ext>
            </a:extLst>
          </p:cNvPr>
          <p:cNvSpPr/>
          <p:nvPr/>
        </p:nvSpPr>
        <p:spPr>
          <a:xfrm>
            <a:off x="9576662" y="572005"/>
            <a:ext cx="1566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التاسع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DEBD3288-4DA3-8FAE-9349-9693D0A0C86B}"/>
              </a:ext>
            </a:extLst>
          </p:cNvPr>
          <p:cNvSpPr txBox="1"/>
          <p:nvPr/>
        </p:nvSpPr>
        <p:spPr>
          <a:xfrm>
            <a:off x="3480662" y="5452414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2"/>
              </a:rPr>
              <a:t>https://www.youtube.com/watch?v=HsdYBnUbWYI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  <p:pic>
        <p:nvPicPr>
          <p:cNvPr id="8" name="صورة 7" descr="صورة تحتوي على لقطة شاشة, الرسومات, التصميم&#10;&#10;تم إنشاء الوصف تلقائياً">
            <a:hlinkClick r:id="rId2"/>
            <a:extLst>
              <a:ext uri="{FF2B5EF4-FFF2-40B4-BE49-F238E27FC236}">
                <a16:creationId xmlns:a16="http://schemas.microsoft.com/office/drawing/2014/main" id="{DF688185-D025-079E-4114-919C892C5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129" y="2508835"/>
            <a:ext cx="2807453" cy="2807453"/>
          </a:xfrm>
          <a:prstGeom prst="rect">
            <a:avLst/>
          </a:prstGeom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id="{A81F13C3-C626-DDE6-9F8C-A80BA3F71246}"/>
              </a:ext>
            </a:extLst>
          </p:cNvPr>
          <p:cNvSpPr/>
          <p:nvPr/>
        </p:nvSpPr>
        <p:spPr>
          <a:xfrm>
            <a:off x="3693076" y="1541712"/>
            <a:ext cx="532836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فيديو تعليمي لطريقة خلط الزيوت العطرية والملونات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6184524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5</cp:revision>
  <dcterms:created xsi:type="dcterms:W3CDTF">2023-06-15T04:35:52Z</dcterms:created>
  <dcterms:modified xsi:type="dcterms:W3CDTF">2024-03-29T10:18:47Z</dcterms:modified>
</cp:coreProperties>
</file>